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00" r:id="rId44"/>
    <p:sldId id="301" r:id="rId45"/>
    <p:sldId id="298" r:id="rId46"/>
    <p:sldId id="299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ADAF-DEA6-4A34-81B1-ACAB42A68826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69AE5-3D57-4E0C-85A1-49DABCE7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What did many wealthy Romans think about?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They were killed.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 How did some generals gain the support of poor farmers?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Generals gained their support by employing them as soldiers.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 What is a civil war?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is an armed conflict between groups within the same country.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Name the two groups that fought against each other for control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two groups were the patricians and plebeians.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 Which group won?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patricians won.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 What did Julius Caesar do to gain fame and fortune?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Gaining more wealth and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 general he led Rome to victory over the </a:t>
            </a:r>
            <a:r>
              <a:rPr lang="en-US" dirty="0" err="1" smtClean="0"/>
              <a:t>Gauls</a:t>
            </a:r>
            <a:r>
              <a:rPr lang="en-US" dirty="0" smtClean="0"/>
              <a:t> (present day France).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 Why was Caesar popular among the plebeians?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Caesar supported the common people and gained popularity through military victories.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12. Who were Caesar’s enemies?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Caesar was opposed by powerful patricians, one being Cicero.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13. Why did Cicero not like Caesar?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Cicero was fearful of Caesar’s desire for power.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 What happened to Caesar in 44BC?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Caesar was named dictator for life?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15. Name three reforms Caesar brought to Rome.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How did this impact the common people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allowed plebeians to have positions in the Senate,</a:t>
            </a:r>
            <a:br>
              <a:rPr lang="en-US" dirty="0" smtClean="0"/>
            </a:br>
            <a:r>
              <a:rPr lang="en-US" dirty="0" smtClean="0"/>
              <a:t>He enforced laws against crime,</a:t>
            </a:r>
            <a:br>
              <a:rPr lang="en-US" dirty="0" smtClean="0"/>
            </a:br>
            <a:r>
              <a:rPr lang="en-US" dirty="0" smtClean="0"/>
              <a:t>He created jobs for the poor.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16. Why did some Romans fear Caesar?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 opponents feared he would make himself king.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17. How did Caesar’s life end?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Caesar was murdered by a group of senators.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18. What happened to Rome after Caesar’s death?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Caesar’s death led to civil war in Rome.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19. What did the civil war do to the Roman Republic?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 destroyed what was left of the Roman Republic.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20. Who became the ruler of Rome in 27 BC?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increased the distance between rich and poor.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Octavian became the ruler of Rome.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21. What name did he take?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Octavian took on the name of Augustus.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22. Who was the first emperor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first emperor of Rome was Augustus ( Octavian)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23. What did the Roman civil service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Roman civil service collected taxes, oversaw the postal system, and managed the grain supply.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24. How did Augustus improve the city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 built grand temples, theaters and monuments.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25.  What began with the reign of Augustus?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What did common people resent about wealthy people?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reign of Augustus began 200 years of peace, called Pax Romana.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26. What does Pax Romana mean?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Pax Romana means ‘Roman peace.’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27. Name three ways Augustus strengthened the Roman army.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28. What was the most important economic activity in the empire?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Agriculture was the most important economic activity.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29. What two things did Rome’s success in trade rely 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in trade relied on the quality of Roman roads, and the security provided by the Roman military.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30. What was the Roman silver coin called?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resented the increasing wealth and power of the wealthy.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was called a denarius.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31. How did having a common currency help the empire?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It made trade between different parts of the empire much easier.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How did reformers try to help solve these problems?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They proposed breaking up large estates and give land to the poor.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 What happened to these reformers?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622</Words>
  <Application>Microsoft Office PowerPoint</Application>
  <PresentationFormat>On-screen Show (4:3)</PresentationFormat>
  <Paragraphs>61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1. What did many wealthy Romans think about?</vt:lpstr>
      <vt:lpstr>Gaining more wealth and influence</vt:lpstr>
      <vt:lpstr>2. How did this impact the common people of Rome?</vt:lpstr>
      <vt:lpstr>It increased the distance between rich and poor.</vt:lpstr>
      <vt:lpstr>3. What did common people resent about wealthy people?</vt:lpstr>
      <vt:lpstr>They resented the increasing wealth and power of the wealthy.</vt:lpstr>
      <vt:lpstr>4. How did reformers try to help solve these problems?</vt:lpstr>
      <vt:lpstr>They proposed breaking up large estates and give land to the poor.</vt:lpstr>
      <vt:lpstr>5. What happened to these reformers?</vt:lpstr>
      <vt:lpstr>They were killed.</vt:lpstr>
      <vt:lpstr>6. How did some generals gain the support of poor farmers?</vt:lpstr>
      <vt:lpstr>Generals gained their support by employing them as soldiers.</vt:lpstr>
      <vt:lpstr>7. What is a civil war?</vt:lpstr>
      <vt:lpstr>It is an armed conflict between groups within the same country.</vt:lpstr>
      <vt:lpstr>8. Name the two groups that fought against each other for control of Rome?</vt:lpstr>
      <vt:lpstr>The two groups were the patricians and plebeians.</vt:lpstr>
      <vt:lpstr>9. Which group won?</vt:lpstr>
      <vt:lpstr>The patricians won.</vt:lpstr>
      <vt:lpstr>10. What did Julius Caesar do to gain fame and fortune?</vt:lpstr>
      <vt:lpstr>As a general he led Rome to victory over the Gauls (present day France).</vt:lpstr>
      <vt:lpstr>11. Why was Caesar popular among the plebeians?</vt:lpstr>
      <vt:lpstr>Caesar supported the common people and gained popularity through military victories.</vt:lpstr>
      <vt:lpstr>12. Who were Caesar’s enemies?</vt:lpstr>
      <vt:lpstr>Caesar was opposed by powerful patricians, one being Cicero.</vt:lpstr>
      <vt:lpstr>13. Why did Cicero not like Caesar?</vt:lpstr>
      <vt:lpstr>Cicero was fearful of Caesar’s desire for power.</vt:lpstr>
      <vt:lpstr>14. What happened to Caesar in 44BC?</vt:lpstr>
      <vt:lpstr>Caesar was named dictator for life?</vt:lpstr>
      <vt:lpstr>15. Name three reforms Caesar brought to Rome.</vt:lpstr>
      <vt:lpstr>He allowed plebeians to have positions in the Senate, He enforced laws against crime, He created jobs for the poor.</vt:lpstr>
      <vt:lpstr>16. Why did some Romans fear Caesar?</vt:lpstr>
      <vt:lpstr>His opponents feared he would make himself king.</vt:lpstr>
      <vt:lpstr>17. How did Caesar’s life end?</vt:lpstr>
      <vt:lpstr>Caesar was murdered by a group of senators.</vt:lpstr>
      <vt:lpstr>18. What happened to Rome after Caesar’s death?</vt:lpstr>
      <vt:lpstr>Caesar’s death led to civil war in Rome.</vt:lpstr>
      <vt:lpstr>19. What did the civil war do to the Roman Republic?</vt:lpstr>
      <vt:lpstr>The civil war destroyed what was left of the Roman Republic.</vt:lpstr>
      <vt:lpstr>20. Who became the ruler of Rome in 27 BC?</vt:lpstr>
      <vt:lpstr>Octavian became the ruler of Rome.</vt:lpstr>
      <vt:lpstr>21. What name did he take?</vt:lpstr>
      <vt:lpstr>Octavian took on the name of Augustus.</vt:lpstr>
      <vt:lpstr>22. Who was the first emperor of Rome?</vt:lpstr>
      <vt:lpstr>The first emperor of Rome was Augustus ( Octavian)</vt:lpstr>
      <vt:lpstr>23. What did the Roman civil service do?</vt:lpstr>
      <vt:lpstr>The Roman civil service collected taxes, oversaw the postal system, and managed the grain supply.</vt:lpstr>
      <vt:lpstr>24. How did Augustus improve the city of Rome?</vt:lpstr>
      <vt:lpstr>He built grand temples, theaters and monuments. </vt:lpstr>
      <vt:lpstr>25.  What began with the reign of Augustus?</vt:lpstr>
      <vt:lpstr>The reign of Augustus began 200 years of peace, called Pax Romana.</vt:lpstr>
      <vt:lpstr>26. What does Pax Romana mean?</vt:lpstr>
      <vt:lpstr>Pax Romana means ‘Roman peace.’</vt:lpstr>
      <vt:lpstr>27. Name three ways Augustus strengthened the Roman army.</vt:lpstr>
      <vt:lpstr>Slide 54</vt:lpstr>
      <vt:lpstr>28. What was the most important economic activity in the empire?</vt:lpstr>
      <vt:lpstr>Agriculture was the most important economic activity.</vt:lpstr>
      <vt:lpstr>29. What two things did Rome’s success in trade rely on?</vt:lpstr>
      <vt:lpstr>Success in trade relied on the quality of Roman roads, and the security provided by the Roman military.</vt:lpstr>
      <vt:lpstr>30. What was the Roman silver coin called?</vt:lpstr>
      <vt:lpstr>It was called a denarius.</vt:lpstr>
      <vt:lpstr>31. How did having a common currency help the empire?</vt:lpstr>
      <vt:lpstr>It made trade between different parts of the empire much easier.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many wealthy Romans think about?</dc:title>
  <dc:creator>kenloach</dc:creator>
  <cp:lastModifiedBy>Ken Loach</cp:lastModifiedBy>
  <cp:revision>15</cp:revision>
  <dcterms:created xsi:type="dcterms:W3CDTF">2013-10-01T04:18:53Z</dcterms:created>
  <dcterms:modified xsi:type="dcterms:W3CDTF">2013-10-05T20:17:52Z</dcterms:modified>
</cp:coreProperties>
</file>