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7" r:id="rId13"/>
    <p:sldId id="28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5A42-185C-408E-9EBF-22C839302BA0}" type="datetimeFigureOut">
              <a:rPr lang="en-US" smtClean="0"/>
              <a:pPr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3FE15-3C2B-4712-A8CD-D03F6AB8F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9:1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which river was Rome built?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Tiber River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what geographical land formation was Rome built?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Hills (7 hills)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was the name of the wealthy landowners of Rome?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Patricians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was the name of the common people of Rome?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Plebeians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was the name of the basic rights for Roman citizens?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Twelve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whom is Rome named?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branch of Roman government makes laws?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branch of Roman government enforced the laws?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branch of Roman government interpreted the laws?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group of people were in the Senate?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Patricians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led the executive branch?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consuls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74975"/>
          </a:xfrm>
        </p:spPr>
        <p:txBody>
          <a:bodyPr>
            <a:normAutofit/>
          </a:bodyPr>
          <a:lstStyle/>
          <a:p>
            <a:r>
              <a:rPr lang="en-US" dirty="0" smtClean="0"/>
              <a:t>What city did Rome fight to gain control of the Mediterranean Sea?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Carthage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the type of government in which citizens elect representatives to rule in their name.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did Roman Conquest have a negative affect on the Empire?</a:t>
            </a:r>
          </a:p>
          <a:p>
            <a:r>
              <a:rPr lang="en-US" dirty="0" smtClean="0"/>
              <a:t>(Clue: page 245 Effects of Expansion)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is the legendary Trojan hero who begins Rome’s founding?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Aeneas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were the first settlers of Rome?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Latins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did the Latins build their city on 7 hills?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 protection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213</Words>
  <Application>Microsoft Office PowerPoint</Application>
  <PresentationFormat>On-screen Show (4:3)</PresentationFormat>
  <Paragraphs>37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Chapter 9:1</vt:lpstr>
      <vt:lpstr>From whom is Rome named?</vt:lpstr>
      <vt:lpstr>Romulus</vt:lpstr>
      <vt:lpstr>Who is the legendary Trojan hero who begins Rome’s founding?</vt:lpstr>
      <vt:lpstr>Aeneas</vt:lpstr>
      <vt:lpstr>Who were the first settlers of Rome?</vt:lpstr>
      <vt:lpstr>The Latins</vt:lpstr>
      <vt:lpstr>Why did the Latins build their city on 7 hills?</vt:lpstr>
      <vt:lpstr>For protection</vt:lpstr>
      <vt:lpstr>On which river was Rome built?</vt:lpstr>
      <vt:lpstr>The Tiber River</vt:lpstr>
      <vt:lpstr>On what geographical land formation was Rome built?</vt:lpstr>
      <vt:lpstr>Hills (7 hills)</vt:lpstr>
      <vt:lpstr>What was the name of the wealthy landowners of Rome?</vt:lpstr>
      <vt:lpstr>Patricians</vt:lpstr>
      <vt:lpstr>What was the name of the common people of Rome?</vt:lpstr>
      <vt:lpstr>Plebeians</vt:lpstr>
      <vt:lpstr>What was the name of the basic rights for Roman citizens?</vt:lpstr>
      <vt:lpstr>The Twelve Tables</vt:lpstr>
      <vt:lpstr>Which branch of Roman government makes laws?</vt:lpstr>
      <vt:lpstr>Legislative Branch</vt:lpstr>
      <vt:lpstr>Which branch of Roman government enforced the laws?</vt:lpstr>
      <vt:lpstr>Executive Branch</vt:lpstr>
      <vt:lpstr>Which branch of Roman government interpreted the laws?</vt:lpstr>
      <vt:lpstr>Judicial Branch</vt:lpstr>
      <vt:lpstr>Which group of people were in the Senate?</vt:lpstr>
      <vt:lpstr>Patricians</vt:lpstr>
      <vt:lpstr>Who led the executive branch?</vt:lpstr>
      <vt:lpstr>The consuls</vt:lpstr>
      <vt:lpstr>What city did Rome fight to gain control of the Mediterranean Sea?</vt:lpstr>
      <vt:lpstr>Carthage</vt:lpstr>
      <vt:lpstr>Name the type of government in which citizens elect representatives to rule in their name.</vt:lpstr>
      <vt:lpstr>A republic</vt:lpstr>
      <vt:lpstr>Essay</vt:lpstr>
    </vt:vector>
  </TitlesOfParts>
  <Company>THE UNIVERSAL AMERICAN SCHOOL - KUWAIT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9:1 Quiz</dc:title>
  <dc:creator>msteacher</dc:creator>
  <cp:lastModifiedBy>Ken Loach</cp:lastModifiedBy>
  <cp:revision>14</cp:revision>
  <dcterms:created xsi:type="dcterms:W3CDTF">2013-09-23T07:07:09Z</dcterms:created>
  <dcterms:modified xsi:type="dcterms:W3CDTF">2013-10-05T20:17:10Z</dcterms:modified>
</cp:coreProperties>
</file>